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4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2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7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7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0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9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3240A58-1D0D-4E84-8DA7-DCC57C446543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9EAC97-A1D4-4576-A939-10FE1C20F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0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PREVENTIVE  GERIATRICS.</a:t>
            </a:r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ubTitle" idx="1"/>
          </p:nvPr>
        </p:nvSpPr>
        <p:spPr>
          <a:xfrm>
            <a:off x="4965318" y="4530964"/>
            <a:ext cx="5101209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dirty="0" err="1" smtClean="0"/>
              <a:t>Dr.Ezhilarasi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PATHOLOGICAL  PROBLEMS.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heart  and  blood  vessels.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Cancer, diabetes  mellitus , obesity.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eyes 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bones  and  joints 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respiratory  system,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genitourinary  system.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Diseases  of  the  nervous  system.</a:t>
            </a:r>
            <a:endParaRPr/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ts val="2960"/>
              <a:buAutoNum type="arabicPeriod"/>
            </a:pPr>
            <a:r>
              <a:rPr lang="en-US" sz="2960"/>
              <a:t>Accident.</a:t>
            </a:r>
            <a:endParaRPr sz="296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 OF  THE  AGED.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 prevention;</a:t>
            </a:r>
          </a:p>
          <a:p>
            <a:r>
              <a:rPr lang="en-US" dirty="0" smtClean="0"/>
              <a:t>1.Health  promotion;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--Control  the  blood  pressure,  weight  and  diabetes.</a:t>
            </a:r>
          </a:p>
          <a:p>
            <a:r>
              <a:rPr lang="en-US" dirty="0"/>
              <a:t> </a:t>
            </a:r>
            <a:r>
              <a:rPr lang="en-US" dirty="0" smtClean="0"/>
              <a:t>             ---Avoid  smoking  and  alcohol.</a:t>
            </a:r>
          </a:p>
          <a:p>
            <a:r>
              <a:rPr lang="en-US" dirty="0"/>
              <a:t> </a:t>
            </a:r>
            <a:r>
              <a:rPr lang="en-US" dirty="0" smtClean="0"/>
              <a:t>            ---Regular , moderate ,physical  exercise.</a:t>
            </a:r>
          </a:p>
          <a:p>
            <a:r>
              <a:rPr lang="en-US" dirty="0"/>
              <a:t> </a:t>
            </a:r>
            <a:r>
              <a:rPr lang="en-US" dirty="0" smtClean="0"/>
              <a:t>            ---Avoidance  of  drug  abuse  and  self-medication.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---Well  balanced  diet.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---Cultivation  of  interest  in  reading,writing,  listening  to  music.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---Avoid  loneliness.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---Drink  enough  water.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---Periodical  screening.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---Plan  for  future.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---Yoga   exercises.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Specific  protection;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All  aged  people  must  be  immunized   against   diseases  such  as  influenza, pneumococcal  pneumonia,  tetanus  and  </a:t>
            </a:r>
            <a:r>
              <a:rPr lang="en-US" dirty="0" err="1" smtClean="0"/>
              <a:t>hepatitis.B</a:t>
            </a:r>
            <a:r>
              <a:rPr lang="en-US" dirty="0" smtClean="0"/>
              <a:t>. They  must  also  be  immunized  selectively  against,  hepatitis. A.,  meningitis,  Japanese  encephalitis  and  rabies.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 diagnosis  and  treatment;</a:t>
            </a:r>
          </a:p>
          <a:p>
            <a:r>
              <a:rPr lang="en-US" dirty="0"/>
              <a:t> </a:t>
            </a:r>
            <a:r>
              <a:rPr lang="en-US" dirty="0" smtClean="0"/>
              <a:t>         Timely  detection  and  intervention   can  preserve  the  quality  of  life.</a:t>
            </a:r>
          </a:p>
          <a:p>
            <a:r>
              <a:rPr lang="en-US" dirty="0"/>
              <a:t> </a:t>
            </a:r>
            <a:r>
              <a:rPr lang="en-US" dirty="0" smtClean="0"/>
              <a:t>        The  elderly  people  are  educated  about  the  “danger  signals”.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Disability  limitation;</a:t>
            </a:r>
          </a:p>
          <a:p>
            <a:r>
              <a:rPr lang="en-US" dirty="0"/>
              <a:t> </a:t>
            </a:r>
            <a:r>
              <a:rPr lang="en-US" dirty="0" smtClean="0"/>
              <a:t>          Intensive  treatment  in  the  hospital  for  those  who  come  in  the  advanced  stage  of  the  disease.</a:t>
            </a:r>
          </a:p>
          <a:p>
            <a:r>
              <a:rPr lang="en-US" dirty="0" smtClean="0"/>
              <a:t>Rehabilitation;</a:t>
            </a:r>
          </a:p>
          <a:p>
            <a:r>
              <a:rPr lang="en-US" dirty="0"/>
              <a:t> </a:t>
            </a:r>
            <a:r>
              <a:rPr lang="en-US" dirty="0" smtClean="0"/>
              <a:t>       This  consists  of  training  and  retraining  the  patients  with   the  remaining  capacity.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idx="1"/>
          </p:nvPr>
        </p:nvSpPr>
        <p:spPr>
          <a:xfrm>
            <a:off x="457197" y="167364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 various  measures  of  rehabilitation  are;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1.Cataract  surgery.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2.Hearing  aids.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3.Physiotherapy.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4.Deaddiction  counselling.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OLD  AGE  SOCIAL  AND  INCOME  SECURITY.</a:t>
            </a:r>
            <a:endParaRPr sz="3959"/>
          </a:p>
        </p:txBody>
      </p:sp>
      <p:sp>
        <p:nvSpPr>
          <p:cNvPr id="42" name="Google Shape;42;p10"/>
          <p:cNvSpPr txBox="1">
            <a:spLocks noGrp="1"/>
          </p:cNvSpPr>
          <p:nvPr>
            <p:ph idx="1"/>
          </p:nvPr>
        </p:nvSpPr>
        <p:spPr>
          <a:xfrm>
            <a:off x="457200" y="1843489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    In  this  background , the  project  old  age  social  and  income  security (OASIS)  took  birth  during  1999  under  the  Ministry  of  social  justice  and  empowerment.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        OASIS  is  a  project   of  national  importance.T he  providend  fund (PF)  Act  was  introduced  way  back  in  1925  itself . There  is  also  Public  Providend  Fund (ppF)  scheme  for  self- employed. This  is  confined  to  large  citites  only. </a:t>
            </a:r>
            <a:endParaRPr sz="296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SOCIAL  SECURITY  NET.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1. Indira   Gandhi  National  Old  Age  Pension  Scheme.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2. Annapurna  scheme.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BENEFITS  GIVEN  TO  SENIOR  CITIZENS  OF  INDIA.</a:t>
            </a:r>
            <a:endParaRPr sz="3959"/>
          </a:p>
        </p:txBody>
      </p:sp>
      <p:sp>
        <p:nvSpPr>
          <p:cNvPr id="48" name="Google Shape;48;p1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1.National  policy  on  older  persons.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2.Ministry  of  health  and  family  welfare.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3.Ministry  of  railways..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4.Ministry  of  road  transport  and  highways.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5.Department  of  post  office.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Geriatrics  is  the  science  that  deals  with  the  study  of  diseases  and  their  treatment  peculiar  to  old  age (clinical  gerontology ,</a:t>
            </a:r>
            <a:r>
              <a:rPr lang="en-US" dirty="0" err="1" smtClean="0"/>
              <a:t>i.e</a:t>
            </a:r>
            <a:r>
              <a:rPr lang="en-US" dirty="0" smtClean="0"/>
              <a:t>,  the  study  of  pathological  aspects  of  old  age ).</a:t>
            </a:r>
          </a:p>
          <a:p>
            <a:r>
              <a:rPr lang="en-US" dirty="0" smtClean="0"/>
              <a:t>Gerontology  is  the  study  of  physiological  and  psychological  changes ,which  are  incident  to  old  age ( </a:t>
            </a:r>
            <a:r>
              <a:rPr lang="en-US" dirty="0" err="1" smtClean="0"/>
              <a:t>i.e,study</a:t>
            </a:r>
            <a:r>
              <a:rPr lang="en-US" dirty="0" smtClean="0"/>
              <a:t>  of  aging  process 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There  is  no  standard  definition  of  old  age. Aging  is  a  normal , inevitable, biological  phenomenon  and  it  is  not  known  when  the  old  age  begins 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   United  Nations (1980 ) considers  60  years  as  the  age  of  transition  to  the  elderly  age  group .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Old  age  is  often  classified  into  “early  old  age”  </a:t>
            </a:r>
            <a:r>
              <a:rPr lang="en-US" dirty="0" err="1" smtClean="0"/>
              <a:t>upto</a:t>
            </a:r>
            <a:r>
              <a:rPr lang="en-US" dirty="0" smtClean="0"/>
              <a:t>  75  years (elderly)  and  “late  old  age “ ( very  elderly )  for  those  above  75  years . In  developed  countries , people  at 65  years  and  beyond  are  treated  as “elderly “.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Aging  is  a  physiological  process  that  starts  from  birth , continues  throughout  life  and  ends  with  death .The  process  of  aging  of  an  individual  is  assessed  by  comparing   biological   age  with  chronological  age .</a:t>
            </a:r>
          </a:p>
          <a:p>
            <a:r>
              <a:rPr lang="en-US" dirty="0"/>
              <a:t> </a:t>
            </a:r>
            <a:r>
              <a:rPr lang="en-US" dirty="0" smtClean="0"/>
              <a:t>          If  biological  age  corresponds  to  chronological  age , the  aging  process  is  “ “normal “.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If   biological  age  lags  behind  chronological  age, the  aging  is  “delayed  or  retarded” 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If  biological  age  has  advanced  ahead  of  chronological  age , the  aging  is  described  as  “precocious   or  premature “.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These  physiological  changes  associated  with  aging  are  often  referred   to  as”Eugeric”  changes 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err="1" smtClean="0"/>
              <a:t>Eugeric</a:t>
            </a:r>
            <a:r>
              <a:rPr lang="en-US" dirty="0" smtClean="0"/>
              <a:t>   changes  are  functional  as  well  as  structural ,manifesting   at  all  levels  and  affect  the  cells  , the  tissues , the  organs  and  even  the  configuration  of  the  body.</a:t>
            </a:r>
          </a:p>
          <a:p>
            <a:r>
              <a:rPr lang="en-US" dirty="0"/>
              <a:t> </a:t>
            </a:r>
            <a:r>
              <a:rPr lang="en-US" dirty="0" smtClean="0"/>
              <a:t>         Japan  is  the  most  elderly   country  in  the  whole  world  . The  average  life  span  of  </a:t>
            </a:r>
            <a:r>
              <a:rPr lang="en-US" dirty="0"/>
              <a:t>J</a:t>
            </a:r>
            <a:r>
              <a:rPr lang="en-US" dirty="0" smtClean="0"/>
              <a:t>apanese  is  82  years 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HEALTH  PROBLEMS  OF  THE  AGED</a:t>
            </a:r>
            <a:endParaRPr sz="3959"/>
          </a:p>
        </p:txBody>
      </p:sp>
      <p:sp>
        <p:nvSpPr>
          <p:cNvPr id="23" name="Google Shape;23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These  are  grouped   into  physiological,  psychological, social   and  pathological  problems 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Physiological  problems;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        These  are  senile  cataract, glaucoma,  nerve  deafness , bony  senses  affecting  mobility,  emphysema , failure  of  special   changes , changes  in  physical  outlook (wrinkles  of  the  skin )  and  mental  outlook.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PSYCHOLOGICAL  PROBLEMS .</a:t>
            </a: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60"/>
              <a:t>         1.Mental  changes.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         2.Isolation.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         3.Depression.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Social  problems;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           These  are  poverty ( due  to  retirement, loss  of  income ,more  expenditure  due  to  ill  health ,etc.), isolation  ( due  to  death  of  family  members ),maladjustment  with  younger  generation,  unhealthy  life  styles  like  smoking,  alcoholism  etc.  Idleness  and  boredom  are  other  social  problems.   </a:t>
            </a:r>
            <a:endParaRPr sz="296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</TotalTime>
  <Words>865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Parcel</vt:lpstr>
      <vt:lpstr>PREVENTIVE  GERIATRICS.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  PROBLEMS  OF  THE  AGED</vt:lpstr>
      <vt:lpstr>PSYCHOLOGICAL  PROBLEMS .</vt:lpstr>
      <vt:lpstr>PATHOLOGICAL  PROBLEMS.</vt:lpstr>
      <vt:lpstr>CARE  OF  THE  AGED.</vt:lpstr>
      <vt:lpstr>PowerPoint Presentation</vt:lpstr>
      <vt:lpstr>PowerPoint Presentation</vt:lpstr>
      <vt:lpstr>SECONDARY  PREVENTION.</vt:lpstr>
      <vt:lpstr>TERTIARY  PREVENTION.</vt:lpstr>
      <vt:lpstr>PowerPoint Presentation</vt:lpstr>
      <vt:lpstr>OLD  AGE  SOCIAL  AND  INCOME  SECURITY.</vt:lpstr>
      <vt:lpstr>SOCIAL  SECURITY  NET.</vt:lpstr>
      <vt:lpstr>BENEFITS  GIVEN  TO  SENIOR  CITIZENS  OF  INDIA.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 GERIATRICS.</dc:title>
  <dc:creator>Dept. Of CM</dc:creator>
  <cp:lastModifiedBy>Lib Lab One</cp:lastModifiedBy>
  <cp:revision>3</cp:revision>
  <dcterms:modified xsi:type="dcterms:W3CDTF">2020-12-02T05:45:56Z</dcterms:modified>
</cp:coreProperties>
</file>